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letter"/>
  <p:notesSz cx="7010400" cy="9296400"/>
  <p:defaultTextStyle>
    <a:defPPr>
      <a:defRPr lang="en-US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4">
          <p15:clr>
            <a:srgbClr val="A4A3A4"/>
          </p15:clr>
        </p15:guide>
        <p15:guide id="2" pos="2160">
          <p15:clr>
            <a:srgbClr val="A4A3A4"/>
          </p15:clr>
        </p15:guide>
        <p15:guide id="3" pos="4218">
          <p15:clr>
            <a:srgbClr val="A4A3A4"/>
          </p15:clr>
        </p15:guide>
        <p15:guide id="4" pos="1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65BF"/>
    <a:srgbClr val="4291C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698" y="-2196"/>
      </p:cViewPr>
      <p:guideLst>
        <p:guide orient="horz" pos="3654"/>
        <p:guide pos="2160"/>
        <p:guide pos="4218"/>
        <p:guide pos="1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7"/>
            <a:ext cx="5829300" cy="19600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2F58-6742-4088-88CB-F92F605737A5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7377-749C-42AD-A64E-D27364C6D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8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2F58-6742-4088-88CB-F92F605737A5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7377-749C-42AD-A64E-D27364C6D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4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2F58-6742-4088-88CB-F92F605737A5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7377-749C-42AD-A64E-D27364C6D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0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2F58-6742-4088-88CB-F92F605737A5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7377-749C-42AD-A64E-D27364C6D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9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2F58-6742-4088-88CB-F92F605737A5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7377-749C-42AD-A64E-D27364C6D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8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1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2F58-6742-4088-88CB-F92F605737A5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7377-749C-42AD-A64E-D27364C6D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4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9"/>
            <a:ext cx="3030141" cy="8530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9"/>
            <a:ext cx="3031331" cy="8530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4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2F58-6742-4088-88CB-F92F605737A5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7377-749C-42AD-A64E-D27364C6D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2F58-6742-4088-88CB-F92F605737A5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7377-749C-42AD-A64E-D27364C6D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0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2F58-6742-4088-88CB-F92F605737A5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7377-749C-42AD-A64E-D27364C6D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7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68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8"/>
            <a:ext cx="2256235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2F58-6742-4088-88CB-F92F605737A5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7377-749C-42AD-A64E-D27364C6D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2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2F58-6742-4088-88CB-F92F605737A5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7377-749C-42AD-A64E-D27364C6D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1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2F58-6742-4088-88CB-F92F605737A5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B7377-749C-42AD-A64E-D27364C6D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6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7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1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ople-clipart.com/people_clipart_images/clip_art_silhouette_of_a_woman_swinging_a_golf_club_0071-0907-1416-4210_SMU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ventbrite.com/e/nine-wine-dine-tickets-26265825792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soroptimist.org/members/publicawareness/publicawarenessdocs/logosstationery/logo_slogan_vt-blu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01" t="1943" r="34515" b="32352"/>
          <a:stretch/>
        </p:blipFill>
        <p:spPr bwMode="auto">
          <a:xfrm>
            <a:off x="282472" y="297451"/>
            <a:ext cx="867905" cy="100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olfer Clipart Image: clip art silhouette of a woman swinging a golf club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079" y="2311158"/>
            <a:ext cx="1657638" cy="578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03096" y="3063095"/>
            <a:ext cx="6654903" cy="6948121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r>
              <a:rPr lang="en-US" sz="1400" u="sng" dirty="0" smtClean="0"/>
              <a:t>Registration</a:t>
            </a:r>
            <a:endParaRPr lang="en-US" sz="1400" u="sng" dirty="0"/>
          </a:p>
          <a:p>
            <a:endParaRPr lang="en-US" sz="800" b="1" dirty="0"/>
          </a:p>
          <a:p>
            <a:r>
              <a:rPr lang="en-US" sz="1400" dirty="0" smtClean="0"/>
              <a:t>Name   _______________________________</a:t>
            </a:r>
          </a:p>
          <a:p>
            <a:r>
              <a:rPr lang="en-US" sz="1400" dirty="0" smtClean="0"/>
              <a:t>Email    _______________________________</a:t>
            </a:r>
          </a:p>
          <a:p>
            <a:r>
              <a:rPr lang="en-US" sz="1400" dirty="0" smtClean="0"/>
              <a:t>Phone   _______________________________</a:t>
            </a:r>
          </a:p>
          <a:p>
            <a:endParaRPr lang="en-US" sz="800" dirty="0"/>
          </a:p>
          <a:p>
            <a:r>
              <a:rPr lang="en-US" sz="1200" dirty="0"/>
              <a:t>________      I will be playing golf and attending dinner </a:t>
            </a:r>
            <a:r>
              <a:rPr lang="en-US" sz="1200" dirty="0" smtClean="0"/>
              <a:t>$90</a:t>
            </a:r>
            <a:endParaRPr lang="en-US" sz="1200" dirty="0"/>
          </a:p>
          <a:p>
            <a:r>
              <a:rPr lang="en-US" sz="1200" dirty="0"/>
              <a:t>________      I will be attending dinner only </a:t>
            </a:r>
            <a:r>
              <a:rPr lang="en-US" sz="1200" dirty="0" smtClean="0"/>
              <a:t>$</a:t>
            </a:r>
            <a:r>
              <a:rPr lang="en-US" sz="1200" dirty="0" smtClean="0"/>
              <a:t>50</a:t>
            </a:r>
            <a:endParaRPr lang="en-US" sz="1200" dirty="0"/>
          </a:p>
          <a:p>
            <a:endParaRPr lang="en-US" sz="1100" u="sng" dirty="0" smtClean="0"/>
          </a:p>
          <a:p>
            <a:r>
              <a:rPr lang="en-US" sz="1400" u="sng" dirty="0" smtClean="0"/>
              <a:t>Golfer Names:</a:t>
            </a:r>
            <a:r>
              <a:rPr lang="en-US" sz="1400" dirty="0"/>
              <a:t> 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/>
              <a:t>Player 1	________________________________</a:t>
            </a:r>
          </a:p>
          <a:p>
            <a:r>
              <a:rPr lang="en-US" sz="1400" dirty="0"/>
              <a:t>Player 2	________________________________</a:t>
            </a:r>
          </a:p>
          <a:p>
            <a:r>
              <a:rPr lang="en-US" sz="1400" dirty="0"/>
              <a:t>Player 3	________________________________</a:t>
            </a:r>
          </a:p>
          <a:p>
            <a:r>
              <a:rPr lang="en-US" sz="1400" dirty="0"/>
              <a:t>Player 4	________________________________</a:t>
            </a:r>
          </a:p>
          <a:p>
            <a:endParaRPr lang="en-US" sz="1200" dirty="0" smtClean="0"/>
          </a:p>
          <a:p>
            <a:r>
              <a:rPr lang="en-US" sz="1200" u="sng" dirty="0"/>
              <a:t>Hole Sponsor</a:t>
            </a:r>
            <a:r>
              <a:rPr lang="en-US" sz="1200" dirty="0"/>
              <a:t> $50</a:t>
            </a:r>
          </a:p>
          <a:p>
            <a:r>
              <a:rPr lang="en-US" sz="1200" dirty="0"/>
              <a:t>Information on Hole Sign (no logos) </a:t>
            </a:r>
            <a:r>
              <a:rPr lang="en-US" sz="1200" dirty="0" smtClean="0"/>
              <a:t>______________________________</a:t>
            </a:r>
            <a:endParaRPr lang="en-US" sz="1200" dirty="0"/>
          </a:p>
          <a:p>
            <a:endParaRPr lang="en-US" sz="800" u="sng" dirty="0" smtClean="0"/>
          </a:p>
          <a:p>
            <a:r>
              <a:rPr lang="en-US" sz="1200" u="sng" dirty="0" smtClean="0"/>
              <a:t>Table </a:t>
            </a:r>
            <a:r>
              <a:rPr lang="en-US" sz="1200" u="sng" dirty="0"/>
              <a:t>Sponsor </a:t>
            </a:r>
            <a:r>
              <a:rPr lang="en-US" sz="1200" dirty="0"/>
              <a:t>$100</a:t>
            </a:r>
          </a:p>
          <a:p>
            <a:r>
              <a:rPr lang="en-US" sz="1200" dirty="0"/>
              <a:t>Includes hole sign and table with information you would like to share</a:t>
            </a:r>
          </a:p>
          <a:p>
            <a:r>
              <a:rPr lang="en-US" sz="1200" dirty="0" smtClean="0"/>
              <a:t>During registration and golf.</a:t>
            </a:r>
            <a:endParaRPr lang="en-US" sz="1200" dirty="0"/>
          </a:p>
          <a:p>
            <a:r>
              <a:rPr lang="en-US" sz="1200" dirty="0"/>
              <a:t>Name on Hole Sign </a:t>
            </a:r>
            <a:r>
              <a:rPr lang="en-US" sz="1200" dirty="0" smtClean="0"/>
              <a:t>____________________________________________</a:t>
            </a:r>
            <a:endParaRPr lang="en-US" sz="1200" dirty="0"/>
          </a:p>
          <a:p>
            <a:endParaRPr lang="en-US" sz="800" dirty="0" smtClean="0"/>
          </a:p>
          <a:p>
            <a:r>
              <a:rPr lang="en-US" sz="1200" u="sng" dirty="0" smtClean="0"/>
              <a:t>Payment</a:t>
            </a:r>
          </a:p>
          <a:p>
            <a:r>
              <a:rPr lang="en-US" sz="1200" dirty="0" smtClean="0"/>
              <a:t>You may also pay with Eventbrite (includes fees)</a:t>
            </a:r>
          </a:p>
          <a:p>
            <a:r>
              <a:rPr lang="en-US" sz="1200" dirty="0">
                <a:hlinkClick r:id="rId5"/>
              </a:rPr>
              <a:t>https://</a:t>
            </a:r>
            <a:r>
              <a:rPr lang="en-US" sz="1200" dirty="0" smtClean="0">
                <a:hlinkClick r:id="rId5"/>
              </a:rPr>
              <a:t>www.eventbrite.com/e/nine-wine-dine-tickets-26265825792</a:t>
            </a:r>
            <a:endParaRPr lang="en-US" sz="1200" dirty="0" smtClean="0"/>
          </a:p>
          <a:p>
            <a:r>
              <a:rPr lang="en-US" sz="1200" dirty="0" smtClean="0"/>
              <a:t>Check No. ____________ Date____________ Amount__________</a:t>
            </a:r>
          </a:p>
          <a:p>
            <a:endParaRPr lang="en-US" sz="1000" dirty="0" smtClean="0"/>
          </a:p>
          <a:p>
            <a:r>
              <a:rPr lang="en-US" sz="1000" dirty="0" smtClean="0"/>
              <a:t>Entry fees are non-refundable.  All sales and registrations are final.  Event is rain or </a:t>
            </a:r>
            <a:r>
              <a:rPr lang="en-US" sz="1000" dirty="0"/>
              <a:t>shine</a:t>
            </a:r>
            <a:r>
              <a:rPr lang="en-US" sz="1000" dirty="0" smtClean="0"/>
              <a:t>.</a:t>
            </a:r>
          </a:p>
          <a:p>
            <a:pPr algn="ctr"/>
            <a:r>
              <a:rPr lang="en-US" sz="1200" dirty="0" smtClean="0"/>
              <a:t> </a:t>
            </a:r>
          </a:p>
          <a:p>
            <a:pPr algn="ctr"/>
            <a:r>
              <a:rPr lang="en-US" sz="1200" dirty="0" smtClean="0"/>
              <a:t>Please </a:t>
            </a:r>
            <a:r>
              <a:rPr lang="en-US" sz="1200" dirty="0"/>
              <a:t>mail this form and check payable to SI of Phoenixville to:</a:t>
            </a:r>
          </a:p>
          <a:p>
            <a:pPr algn="ctr"/>
            <a:r>
              <a:rPr lang="en-US" sz="1200" dirty="0"/>
              <a:t>P.O. Box 705, Phoenixville, PA 19460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800" dirty="0" smtClean="0"/>
          </a:p>
          <a:p>
            <a:endParaRPr lang="en-US" sz="8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1187487" y="303890"/>
            <a:ext cx="4164859" cy="931089"/>
          </a:xfrm>
          <a:prstGeom prst="rect">
            <a:avLst/>
          </a:prstGeom>
          <a:noFill/>
        </p:spPr>
        <p:txBody>
          <a:bodyPr wrap="none" lIns="68644" tIns="34322" rIns="68644" bIns="34322" rtlCol="0">
            <a:spAutoFit/>
          </a:bodyPr>
          <a:lstStyle/>
          <a:p>
            <a:r>
              <a:rPr lang="en-US" sz="2400" b="1" dirty="0"/>
              <a:t>SOROPTIMIST OF </a:t>
            </a:r>
            <a:r>
              <a:rPr lang="en-US" sz="2400" b="1" dirty="0" smtClean="0"/>
              <a:t>PHOENXVILLE</a:t>
            </a:r>
          </a:p>
          <a:p>
            <a:r>
              <a:rPr lang="en-US" sz="1600" b="1" dirty="0" smtClean="0"/>
              <a:t>NINE, WINE &amp; DINE</a:t>
            </a:r>
            <a:endParaRPr lang="en-US" sz="1600" b="1" dirty="0"/>
          </a:p>
          <a:p>
            <a:r>
              <a:rPr lang="en-US" sz="1600" b="1" dirty="0" smtClean="0"/>
              <a:t>WOMEN’S 9-HOLE </a:t>
            </a:r>
            <a:r>
              <a:rPr lang="en-US" sz="1600" b="1" dirty="0"/>
              <a:t>GOLF OUTING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275" y="8666441"/>
            <a:ext cx="6527800" cy="284758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150" y="6037352"/>
            <a:ext cx="138693" cy="377091"/>
          </a:xfrm>
          <a:prstGeom prst="rect">
            <a:avLst/>
          </a:prstGeom>
        </p:spPr>
        <p:txBody>
          <a:bodyPr wrap="none" lIns="68644" tIns="34322" rIns="68644" bIns="34322">
            <a:spAutoFit/>
          </a:bodyPr>
          <a:lstStyle/>
          <a:p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433" y="1253372"/>
            <a:ext cx="4487255" cy="1608197"/>
          </a:xfrm>
          <a:prstGeom prst="rect">
            <a:avLst/>
          </a:prstGeom>
          <a:noFill/>
        </p:spPr>
        <p:txBody>
          <a:bodyPr wrap="none" lIns="68644" tIns="34322" rIns="68644" bIns="34322" rtlCol="0">
            <a:spAutoFit/>
          </a:bodyPr>
          <a:lstStyle/>
          <a:p>
            <a:endParaRPr lang="en-US" sz="1000" b="1" dirty="0" smtClean="0"/>
          </a:p>
          <a:p>
            <a:r>
              <a:rPr lang="en-US" b="1" dirty="0" smtClean="0"/>
              <a:t>www.soroptimistpxv.com</a:t>
            </a:r>
          </a:p>
          <a:p>
            <a:r>
              <a:rPr lang="en-US" sz="1200" dirty="0"/>
              <a:t>All proceeds benefit </a:t>
            </a:r>
            <a:r>
              <a:rPr lang="en-US" sz="1200" dirty="0" smtClean="0"/>
              <a:t>Soroptimist International </a:t>
            </a:r>
            <a:r>
              <a:rPr lang="en-US" sz="1200" dirty="0"/>
              <a:t>of </a:t>
            </a:r>
            <a:r>
              <a:rPr lang="en-US" sz="1200" dirty="0" smtClean="0"/>
              <a:t>Phoenixville</a:t>
            </a:r>
          </a:p>
          <a:p>
            <a:r>
              <a:rPr lang="en-US" sz="1200" dirty="0" smtClean="0"/>
              <a:t>programs </a:t>
            </a:r>
            <a:r>
              <a:rPr lang="en-US" sz="1200" dirty="0"/>
              <a:t>for women </a:t>
            </a:r>
            <a:r>
              <a:rPr lang="en-US" sz="1200" dirty="0" smtClean="0"/>
              <a:t>and young </a:t>
            </a:r>
            <a:r>
              <a:rPr lang="en-US" sz="1200" dirty="0"/>
              <a:t>girls in and around our community.</a:t>
            </a:r>
          </a:p>
          <a:p>
            <a:r>
              <a:rPr lang="en-US" sz="1200" dirty="0"/>
              <a:t> </a:t>
            </a:r>
          </a:p>
          <a:p>
            <a:r>
              <a:rPr lang="en-US" sz="1200" b="1" dirty="0" smtClean="0"/>
              <a:t>Golf </a:t>
            </a:r>
            <a:r>
              <a:rPr lang="en-US" sz="1200" b="1" dirty="0"/>
              <a:t>Committee</a:t>
            </a:r>
            <a:endParaRPr lang="en-US" sz="1200" dirty="0"/>
          </a:p>
          <a:p>
            <a:r>
              <a:rPr lang="en-US" sz="1200" dirty="0"/>
              <a:t>Andrea Giardina, </a:t>
            </a:r>
            <a:r>
              <a:rPr lang="en-US" sz="1200" dirty="0" smtClean="0"/>
              <a:t>Tana </a:t>
            </a:r>
            <a:r>
              <a:rPr lang="en-US" sz="1200" dirty="0" err="1" smtClean="0"/>
              <a:t>Gazzillo</a:t>
            </a:r>
            <a:r>
              <a:rPr lang="en-US" sz="1200" dirty="0" smtClean="0"/>
              <a:t>, </a:t>
            </a:r>
            <a:r>
              <a:rPr lang="en-US" sz="1200" dirty="0"/>
              <a:t>Kim </a:t>
            </a:r>
            <a:r>
              <a:rPr lang="en-US" sz="1200" dirty="0" smtClean="0"/>
              <a:t>Patton, Marie Walters, Ethel </a:t>
            </a:r>
            <a:r>
              <a:rPr lang="en-US" sz="1200" dirty="0"/>
              <a:t>Cook</a:t>
            </a:r>
          </a:p>
          <a:p>
            <a:r>
              <a:rPr lang="en-US" sz="1200" dirty="0"/>
              <a:t>a</a:t>
            </a:r>
            <a:r>
              <a:rPr lang="en-US" sz="1200" dirty="0" smtClean="0"/>
              <a:t>nd Kerry </a:t>
            </a:r>
            <a:r>
              <a:rPr lang="en-US" sz="1200" dirty="0"/>
              <a:t>Cook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150" y="5699014"/>
            <a:ext cx="4527983" cy="284758"/>
          </a:xfrm>
          <a:prstGeom prst="rect">
            <a:avLst/>
          </a:prstGeom>
        </p:spPr>
        <p:txBody>
          <a:bodyPr wrap="square" lIns="68644" tIns="34322" rIns="68644" bIns="34322">
            <a:spAutoFit/>
          </a:bodyPr>
          <a:lstStyle/>
          <a:p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083" y="7174764"/>
            <a:ext cx="63275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dirty="0">
              <a:solidFill>
                <a:schemeClr val="bg1"/>
              </a:solidFill>
            </a:endParaRPr>
          </a:p>
          <a:p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334" y="1608786"/>
            <a:ext cx="659229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0150" y="6896442"/>
            <a:ext cx="4527983" cy="284758"/>
          </a:xfrm>
          <a:prstGeom prst="rect">
            <a:avLst/>
          </a:prstGeom>
        </p:spPr>
        <p:txBody>
          <a:bodyPr wrap="square" lIns="68644" tIns="34322" rIns="68644" bIns="34322">
            <a:spAutoFit/>
          </a:bodyPr>
          <a:lstStyle/>
          <a:p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17287</TotalTime>
  <Words>62</Words>
  <Application>Microsoft Office PowerPoint</Application>
  <PresentationFormat>Letter Paper (8.5x11 in)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Pfizer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Joanne F.</dc:creator>
  <cp:lastModifiedBy>Andrea1</cp:lastModifiedBy>
  <cp:revision>52</cp:revision>
  <cp:lastPrinted>2017-05-23T23:11:19Z</cp:lastPrinted>
  <dcterms:created xsi:type="dcterms:W3CDTF">2014-06-23T13:29:51Z</dcterms:created>
  <dcterms:modified xsi:type="dcterms:W3CDTF">2017-06-01T12:25:58Z</dcterms:modified>
</cp:coreProperties>
</file>